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3"/>
    <p:restoredTop sz="94679"/>
  </p:normalViewPr>
  <p:slideViewPr>
    <p:cSldViewPr snapToGrid="0" snapToObjects="1">
      <p:cViewPr varScale="1">
        <p:scale>
          <a:sx n="104" d="100"/>
          <a:sy n="104" d="100"/>
        </p:scale>
        <p:origin x="11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9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3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3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1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4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1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9353-0CA4-7642-972C-FFBD0AC66205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8755E-AC2A-0F44-82E8-25031B9C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85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8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678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Craig, David</cp:lastModifiedBy>
  <cp:revision>2</cp:revision>
  <dcterms:created xsi:type="dcterms:W3CDTF">2021-08-05T15:59:59Z</dcterms:created>
  <dcterms:modified xsi:type="dcterms:W3CDTF">2024-06-18T18:26:58Z</dcterms:modified>
</cp:coreProperties>
</file>